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D77B0B-E4D4-4AD1-B3E0-36B15B5D6437}" v="2" dt="2025-02-27T19:34:51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/>
    <p:restoredTop sz="94630"/>
  </p:normalViewPr>
  <p:slideViewPr>
    <p:cSldViewPr snapToGrid="0" snapToObjects="1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Zader" userId="3c384c7b-318e-4294-8b6e-e4909ce274c5" providerId="ADAL" clId="{11546EDE-2CAA-4340-BF17-2ED2E4BCAC7A}"/>
    <pc:docChg chg="delSld">
      <pc:chgData name="Karen Zader" userId="3c384c7b-318e-4294-8b6e-e4909ce274c5" providerId="ADAL" clId="{11546EDE-2CAA-4340-BF17-2ED2E4BCAC7A}" dt="2025-02-27T19:37:21.202" v="0" actId="2696"/>
      <pc:docMkLst>
        <pc:docMk/>
      </pc:docMkLst>
      <pc:sldChg chg="del">
        <pc:chgData name="Karen Zader" userId="3c384c7b-318e-4294-8b6e-e4909ce274c5" providerId="ADAL" clId="{11546EDE-2CAA-4340-BF17-2ED2E4BCAC7A}" dt="2025-02-27T19:37:21.202" v="0" actId="2696"/>
        <pc:sldMkLst>
          <pc:docMk/>
          <pc:sldMk cId="3214964621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479D9-64BB-784B-9996-1D18D5CDD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1301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1DBDC8-CAAF-3544-9372-90B5998F9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269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171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6443-6484-0F49-AF5A-254348B24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0D2CA-2518-B740-832B-54D94228A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469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19994-BF00-4240-81EE-631C2DBC6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74ADF-9F2D-334F-A8DE-590CD7615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516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6B056-F6EA-EB4D-A0E7-B5E903C0F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53039-28CB-054B-80CC-BF78D999E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929596"/>
            <a:ext cx="5181600" cy="3125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87C05-73EF-7E40-A2E8-18197CA89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929596"/>
            <a:ext cx="5181600" cy="3125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801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D2CC5-8714-1945-97BD-FAA8903E2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92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347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B6CCC-0753-3348-8BD5-49F454AE8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4621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6C488-86E1-764E-A535-AF6D66C63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76437"/>
            <a:ext cx="6172200" cy="40563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86C19-C972-2743-A5D0-2B1A9C733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46412"/>
            <a:ext cx="3932237" cy="31724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82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188064-11A1-274C-8893-72D971633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13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7B812-697B-1446-A031-570A25F70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51898"/>
            <a:ext cx="10515600" cy="3058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302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90346-65BD-CD4E-AB2F-55E730896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89229"/>
            <a:ext cx="9144000" cy="1225518"/>
          </a:xfrm>
        </p:spPr>
        <p:txBody>
          <a:bodyPr>
            <a:normAutofit/>
          </a:bodyPr>
          <a:lstStyle/>
          <a:p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F4EE2D-4209-5E4D-9407-689C7B4B4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79059"/>
            <a:ext cx="9144000" cy="849877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802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09E827-8585-BC0F-1A00-D8757EE2310E}"/>
              </a:ext>
            </a:extLst>
          </p:cNvPr>
          <p:cNvSpPr txBox="1">
            <a:spLocks/>
          </p:cNvSpPr>
          <p:nvPr/>
        </p:nvSpPr>
        <p:spPr>
          <a:xfrm>
            <a:off x="0" y="1646902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Disclosures</a:t>
            </a:r>
            <a:r>
              <a:rPr lang="en-US" dirty="0"/>
              <a:t> </a:t>
            </a:r>
            <a:r>
              <a:rPr lang="en-US" sz="4400" dirty="0"/>
              <a:t>(example if no disclosure)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DFD2CE-82B2-9B8C-D3C3-713050787FF6}"/>
              </a:ext>
            </a:extLst>
          </p:cNvPr>
          <p:cNvSpPr txBox="1">
            <a:spLocks/>
          </p:cNvSpPr>
          <p:nvPr/>
        </p:nvSpPr>
        <p:spPr>
          <a:xfrm>
            <a:off x="0" y="3322955"/>
            <a:ext cx="12233031" cy="77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 do not have any relevant financial relationships to disclose.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729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A3A1D0-8382-3AFD-75AC-FDC60290F626}"/>
              </a:ext>
            </a:extLst>
          </p:cNvPr>
          <p:cNvSpPr txBox="1">
            <a:spLocks/>
          </p:cNvSpPr>
          <p:nvPr/>
        </p:nvSpPr>
        <p:spPr>
          <a:xfrm>
            <a:off x="0" y="139202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Disclosures</a:t>
            </a:r>
            <a:r>
              <a:rPr lang="en-US" dirty="0"/>
              <a:t> </a:t>
            </a:r>
            <a:r>
              <a:rPr lang="en-US" sz="4400" dirty="0"/>
              <a:t>(example if you have a disclosure)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A02DCD1-22B9-67C4-223A-05EDB9D77D1B}"/>
              </a:ext>
            </a:extLst>
          </p:cNvPr>
          <p:cNvSpPr txBox="1">
            <a:spLocks/>
          </p:cNvSpPr>
          <p:nvPr/>
        </p:nvSpPr>
        <p:spPr>
          <a:xfrm>
            <a:off x="618392" y="3041695"/>
            <a:ext cx="10515600" cy="1659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u="sng" dirty="0"/>
              <a:t>Category 1 (&lt;$10,000/last 24 </a:t>
            </a:r>
            <a:r>
              <a:rPr lang="en-US" sz="2800" u="sng" dirty="0" err="1"/>
              <a:t>mo</a:t>
            </a:r>
            <a:r>
              <a:rPr lang="en-US" sz="2800" u="sng" dirty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Add Affiliation, Relationship and whether the relationship is ongoing or has ended.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E4624F-D0F6-31E5-307A-BF80E846061C}"/>
              </a:ext>
            </a:extLst>
          </p:cNvPr>
          <p:cNvSpPr txBox="1"/>
          <p:nvPr/>
        </p:nvSpPr>
        <p:spPr>
          <a:xfrm>
            <a:off x="618392" y="4658284"/>
            <a:ext cx="105156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u="sng" dirty="0"/>
              <a:t>Category 2 (&gt;$10,000/last 24 </a:t>
            </a:r>
            <a:r>
              <a:rPr lang="en-US" sz="2800" u="sng" dirty="0" err="1"/>
              <a:t>mo</a:t>
            </a:r>
            <a:r>
              <a:rPr lang="en-US" sz="2800" u="sng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Add Affiliation, Relationship and whether the relationship is ongoing or has ended.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2637171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E77E697C474647960B73D81AC9FB08" ma:contentTypeVersion="15" ma:contentTypeDescription="Create a new document." ma:contentTypeScope="" ma:versionID="5309d4e2e4c721018c4949a33e5db96f">
  <xsd:schema xmlns:xsd="http://www.w3.org/2001/XMLSchema" xmlns:xs="http://www.w3.org/2001/XMLSchema" xmlns:p="http://schemas.microsoft.com/office/2006/metadata/properties" xmlns:ns2="8e2a82fe-d439-45cb-aeaa-59d962bfd760" xmlns:ns3="5ecb71e8-bdbd-4929-89e3-51c9d68ce6a8" targetNamespace="http://schemas.microsoft.com/office/2006/metadata/properties" ma:root="true" ma:fieldsID="07e0e243ee5e60afe4bbd19ff313eefa" ns2:_="" ns3:_="">
    <xsd:import namespace="8e2a82fe-d439-45cb-aeaa-59d962bfd760"/>
    <xsd:import namespace="5ecb71e8-bdbd-4929-89e3-51c9d68ce6a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2a82fe-d439-45cb-aeaa-59d962bfd76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920330a8-7b21-4d3d-bd53-e27b5e23521a}" ma:internalName="TaxCatchAll" ma:showField="CatchAllData" ma:web="8e2a82fe-d439-45cb-aeaa-59d962bfd7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cb71e8-bdbd-4929-89e3-51c9d68ce6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8c468e4-1964-479b-8ec5-b9aa667763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e2a82fe-d439-45cb-aeaa-59d962bfd760">NFCJAWKK57SJ-2068014778-214464</_dlc_DocId>
    <_dlc_DocIdUrl xmlns="8e2a82fe-d439-45cb-aeaa-59d962bfd760">
      <Url>https://asdp1962.sharepoint.com/sites/ASDPFiles/_layouts/15/DocIdRedir.aspx?ID=NFCJAWKK57SJ-2068014778-214464</Url>
      <Description>NFCJAWKK57SJ-2068014778-214464</Description>
    </_dlc_DocIdUrl>
    <TaxCatchAll xmlns="8e2a82fe-d439-45cb-aeaa-59d962bfd760" xsi:nil="true"/>
    <lcf76f155ced4ddcb4097134ff3c332f xmlns="5ecb71e8-bdbd-4929-89e3-51c9d68ce6a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C76A6A4-BEFC-4A38-B639-BC3FCE37CB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2a82fe-d439-45cb-aeaa-59d962bfd760"/>
    <ds:schemaRef ds:uri="5ecb71e8-bdbd-4929-89e3-51c9d68ce6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4917B1-ACA5-4EE9-BEBF-39AF5973B73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ACC302F-3CAB-460C-8424-676B62F2321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8819346-960C-4C39-9FD1-28FB40AB31E1}">
  <ds:schemaRefs>
    <ds:schemaRef ds:uri="http://schemas.microsoft.com/office/2006/metadata/properties"/>
    <ds:schemaRef ds:uri="http://schemas.microsoft.com/office/infopath/2007/PartnerControls"/>
    <ds:schemaRef ds:uri="8e2a82fe-d439-45cb-aeaa-59d962bfd760"/>
    <ds:schemaRef ds:uri="5ecb71e8-bdbd-4929-89e3-51c9d68ce6a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73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McGowan</dc:creator>
  <cp:lastModifiedBy>Karen Zader</cp:lastModifiedBy>
  <cp:revision>2</cp:revision>
  <dcterms:created xsi:type="dcterms:W3CDTF">2025-02-25T21:27:36Z</dcterms:created>
  <dcterms:modified xsi:type="dcterms:W3CDTF">2025-02-27T19:37:26Z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0x010100C9E77E697C474647960B73D81AC9FB08</vt:lpwstr>
  </property>
  <property fmtid="{D5CDD505-2E9C-101B-9397-08002B2CF9AE}" pid="3" name="_dlc_DocIdItemGuid">
    <vt:lpwstr>1ffa04eb-d0bd-4fea-aa18-25f07de91cc2</vt:lpwstr>
  </property>
  <property fmtid="{D5CDD505-2E9C-101B-9397-08002B2CF9AE}" pid="4" name="MSIP_Label_defa4170-0d19-0005-0004-bc88714345d2_Enabled">
    <vt:lpwstr>true</vt:lpwstr>
  </property>
  <property fmtid="{D5CDD505-2E9C-101B-9397-08002B2CF9AE}" pid="5" name="MSIP_Label_defa4170-0d19-0005-0004-bc88714345d2_SetDate">
    <vt:lpwstr>2025-02-27T19:33:47Z</vt:lpwstr>
  </property>
  <property fmtid="{D5CDD505-2E9C-101B-9397-08002B2CF9AE}" pid="6" name="MSIP_Label_defa4170-0d19-0005-0004-bc88714345d2_Method">
    <vt:lpwstr>Standard</vt:lpwstr>
  </property>
  <property fmtid="{D5CDD505-2E9C-101B-9397-08002B2CF9AE}" pid="7" name="MSIP_Label_defa4170-0d19-0005-0004-bc88714345d2_Name">
    <vt:lpwstr>defa4170-0d19-0005-0004-bc88714345d2</vt:lpwstr>
  </property>
  <property fmtid="{D5CDD505-2E9C-101B-9397-08002B2CF9AE}" pid="8" name="MSIP_Label_defa4170-0d19-0005-0004-bc88714345d2_SiteId">
    <vt:lpwstr>82b0ef6f-876a-457f-aead-f511192c4e6f</vt:lpwstr>
  </property>
  <property fmtid="{D5CDD505-2E9C-101B-9397-08002B2CF9AE}" pid="9" name="MSIP_Label_defa4170-0d19-0005-0004-bc88714345d2_ActionId">
    <vt:lpwstr>986acd3b-5a96-482c-9df8-35a03dfaa5e2</vt:lpwstr>
  </property>
  <property fmtid="{D5CDD505-2E9C-101B-9397-08002B2CF9AE}" pid="10" name="MSIP_Label_defa4170-0d19-0005-0004-bc88714345d2_ContentBits">
    <vt:lpwstr>0</vt:lpwstr>
  </property>
</Properties>
</file>